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9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ngwonrunningmate.netlify.app/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62.png"/><Relationship Id="rId10" Type="http://schemas.openxmlformats.org/officeDocument/2006/relationships/image" Target="../media/image86.png"/><Relationship Id="rId4" Type="http://schemas.openxmlformats.org/officeDocument/2006/relationships/image" Target="../media/image19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gif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5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gif"/><Relationship Id="rId5" Type="http://schemas.openxmlformats.org/officeDocument/2006/relationships/image" Target="../media/image9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4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70.png"/><Relationship Id="rId4" Type="http://schemas.openxmlformats.org/officeDocument/2006/relationships/image" Target="../media/image19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7453" y="1197291"/>
            <a:ext cx="9921340" cy="38430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9380" y="1093273"/>
            <a:ext cx="3654928" cy="347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53643"/>
            <a:ext cx="19047619" cy="286962"/>
            <a:chOff x="0" y="8953643"/>
            <a:chExt cx="19047619" cy="2869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53643"/>
              <a:ext cx="19047619" cy="286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0483" y="3734096"/>
            <a:ext cx="3834540" cy="5850743"/>
            <a:chOff x="9690483" y="3734096"/>
            <a:chExt cx="3834540" cy="58507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0483" y="3734096"/>
              <a:ext cx="3834540" cy="5850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0789" y="3298751"/>
            <a:ext cx="3890662" cy="6093316"/>
            <a:chOff x="13180789" y="3298751"/>
            <a:chExt cx="3890662" cy="60933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0789" y="3298751"/>
              <a:ext cx="3890662" cy="60933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968" y="7131130"/>
            <a:ext cx="2061851" cy="1540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5322533" cy="16192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07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46959"/>
            <a:ext cx="5562600" cy="317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91" y="2555310"/>
            <a:ext cx="5552121" cy="31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88" y="6308770"/>
            <a:ext cx="5143639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85" y="6272317"/>
            <a:ext cx="5216341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668" y="6272318"/>
            <a:ext cx="5274108" cy="297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8955469" y="4290063"/>
            <a:ext cx="680022" cy="346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5400000">
            <a:off x="7646818" y="1558626"/>
            <a:ext cx="580259" cy="8920028"/>
          </a:xfrm>
          <a:prstGeom prst="bentConnector3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933663" y="7752815"/>
            <a:ext cx="680022" cy="346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1731529" y="7736012"/>
            <a:ext cx="680022" cy="346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9" name="Picture 2" descr="C:\Users\user\Desktop\mangwon_running_mate\image\desktop_demo.gif">
            <a:hlinkClick r:id="rId6"/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28900"/>
            <a:ext cx="11365378" cy="5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>
            <a:hlinkClick r:id="rId6"/>
          </p:cNvPr>
          <p:cNvSpPr/>
          <p:nvPr/>
        </p:nvSpPr>
        <p:spPr>
          <a:xfrm>
            <a:off x="2209800" y="8496300"/>
            <a:ext cx="13106400" cy="11049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</a:t>
            </a:r>
            <a:r>
              <a:rPr lang="en-US" altLang="ko-KR" sz="32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mangwonrunningmate.netlify.app</a:t>
            </a:r>
            <a:endParaRPr lang="ko-KR" altLang="en-US" sz="32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668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9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452137" y="7886968"/>
            <a:ext cx="2971800" cy="1753372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676270" y="7799560"/>
            <a:ext cx="3043561" cy="2051147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5800" y="3299045"/>
            <a:ext cx="3505508" cy="3216055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736358" y="3146860"/>
            <a:ext cx="3440104" cy="291104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86400" y="2362200"/>
            <a:ext cx="6532997" cy="45339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user\Downloads\kakao develop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10" y="4274180"/>
            <a:ext cx="1493685" cy="89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user\Downloads\kakaoma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32" y="5374919"/>
            <a:ext cx="2312643" cy="77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user\Downloads\1280px-Netlif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07" y="8680134"/>
            <a:ext cx="2262607" cy="6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C:\Users\user\Downloads\kindpng_23738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23" y="3688655"/>
            <a:ext cx="4331950" cy="242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Users\user\Downloads\rendering-notebooks-on-github-jupyter-blog-8135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162" y="5057446"/>
            <a:ext cx="2310816" cy="5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C:\Users\user\Downloads\Git-Logo-2Colo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910" y="4121800"/>
            <a:ext cx="1447800" cy="60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user\Downloads\vscod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069" y="8390244"/>
            <a:ext cx="2324778" cy="13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7044095" y="2496063"/>
            <a:ext cx="3417606" cy="83820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</a:t>
            </a:r>
            <a:endParaRPr lang="ko-KR" altLang="en-US" sz="4000" b="1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03518" y="3466617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en-US" altLang="ko-KR" sz="24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API</a:t>
            </a:r>
            <a:endParaRPr lang="ko-KR" altLang="en-US" sz="2400" b="1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22898" y="8013722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Deploy</a:t>
            </a:r>
            <a:endParaRPr lang="ko-KR" altLang="en-US" sz="2400" b="1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963016" y="7901145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Editor</a:t>
            </a:r>
            <a:endParaRPr lang="ko-KR" altLang="en-US" sz="2400" b="1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264337" y="3317037"/>
            <a:ext cx="2470068" cy="618050"/>
          </a:xfrm>
          <a:prstGeom prst="roundRect">
            <a:avLst/>
          </a:prstGeom>
          <a:solidFill>
            <a:srgbClr val="FCECDB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</a:t>
            </a:r>
            <a:r>
              <a:rPr lang="en-US" altLang="ko-KR" sz="24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endParaRPr lang="ko-KR" altLang="en-US" sz="2400" b="1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 26"/>
          <p:cNvCxnSpPr>
            <a:stCxn id="12" idx="3"/>
          </p:cNvCxnSpPr>
          <p:nvPr/>
        </p:nvCxnSpPr>
        <p:spPr>
          <a:xfrm flipV="1">
            <a:off x="4191308" y="4901868"/>
            <a:ext cx="1295092" cy="5205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4991254" y="6743700"/>
            <a:ext cx="876146" cy="1126020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endCxn id="11" idx="0"/>
          </p:cNvCxnSpPr>
          <p:nvPr/>
        </p:nvCxnSpPr>
        <p:spPr>
          <a:xfrm>
            <a:off x="11506200" y="6896100"/>
            <a:ext cx="691851" cy="903460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4" idx="3"/>
            <a:endCxn id="13" idx="1"/>
          </p:cNvCxnSpPr>
          <p:nvPr/>
        </p:nvCxnSpPr>
        <p:spPr>
          <a:xfrm flipV="1">
            <a:off x="12019397" y="4602380"/>
            <a:ext cx="1716961" cy="26770"/>
          </a:xfrm>
          <a:prstGeom prst="line">
            <a:avLst/>
          </a:prstGeom>
          <a:ln w="57150">
            <a:solidFill>
              <a:srgbClr val="FCECD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916954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524000" y="7505700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이슈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해상도를 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줄이면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상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단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요소들이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없어지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는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현상 </a:t>
            </a:r>
            <a:endParaRPr lang="en-US" altLang="ko-KR" sz="20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  <a:p>
            <a:endParaRPr lang="en-US" altLang="ko-KR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진단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부모요소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(container)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의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justify-content</a:t>
            </a:r>
            <a:r>
              <a:rPr lang="en-US" altLang="ko-KR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: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center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속성</a:t>
            </a:r>
            <a:endParaRPr lang="en-US" altLang="ko-KR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  <a:p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</a:t>
            </a:r>
            <a:endParaRPr lang="en-US" altLang="ko-KR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해결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부모요소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container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)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의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justify-content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를 기본</a:t>
            </a:r>
            <a:r>
              <a:rPr lang="en-US" altLang="ko-KR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(flex-start)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으로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변경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하위 요소</a:t>
            </a:r>
            <a:r>
              <a:rPr lang="en-US" altLang="ko-KR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(item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)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에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flex-grow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를 추가</a:t>
            </a:r>
            <a:endParaRPr lang="ko-KR" altLang="en-US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3" name="Picture 2" descr="C:\Users\user\Desktop\Animation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05100"/>
            <a:ext cx="5562600" cy="41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user\Desktop\Animation2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726028"/>
            <a:ext cx="5506402" cy="410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오른쪽 화살표 14"/>
          <p:cNvSpPr/>
          <p:nvPr/>
        </p:nvSpPr>
        <p:spPr>
          <a:xfrm>
            <a:off x="8534400" y="4533900"/>
            <a:ext cx="1143000" cy="914400"/>
          </a:xfrm>
          <a:prstGeom prst="rightArrow">
            <a:avLst/>
          </a:prstGeom>
          <a:solidFill>
            <a:srgbClr val="FC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916954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7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013" y="7979285"/>
            <a:ext cx="916954" cy="88163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524000" y="7505700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공유하기 링크복사 후 </a:t>
            </a:r>
            <a:r>
              <a:rPr lang="en-US" altLang="ko-KR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붙여놓고 이동 시</a:t>
            </a:r>
            <a:r>
              <a:rPr lang="en-US" altLang="ko-KR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결과페이지가 아닌 시작페이지를 보여줌 </a:t>
            </a:r>
            <a:endParaRPr lang="en-US" altLang="ko-KR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진단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html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하나로 개발하여 결과페이지가 따로 나누어 지지 않음</a:t>
            </a:r>
            <a:endParaRPr lang="en-US" altLang="ko-KR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 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react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router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페이지를 나눔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8686800" y="4533900"/>
            <a:ext cx="1143000" cy="914400"/>
          </a:xfrm>
          <a:prstGeom prst="rightArrow">
            <a:avLst/>
          </a:prstGeom>
          <a:solidFill>
            <a:srgbClr val="FC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8420100"/>
            <a:ext cx="6174632" cy="158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C:\Users\user\Desktop\react_result_error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32" y="2727453"/>
            <a:ext cx="5504968" cy="415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user\Desktop\react_result_error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396" y="2642775"/>
            <a:ext cx="5596187" cy="42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916954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287055" y="3238500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en-US" altLang="ko-KR" sz="20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선택자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hover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20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화면에서 두 번 클릭됨</a:t>
            </a:r>
            <a:endParaRPr lang="en-US" altLang="ko-KR" sz="20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진단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hover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20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지원되지 않음</a:t>
            </a:r>
            <a:endParaRPr lang="en-US" altLang="ko-KR" sz="20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media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쿼리의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hover, pointer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</a:t>
            </a:r>
            <a:r>
              <a:rPr lang="ko-KR" altLang="en-US" sz="20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hover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실행되지 않도록 함</a:t>
            </a:r>
            <a:endParaRPr lang="ko-KR" altLang="en-US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251" y="3595687"/>
            <a:ext cx="567413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1288099" y="6482247"/>
            <a:ext cx="15163800" cy="22098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원격저장소의 이전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정리하기 위해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rebase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사용했으나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정리되지 않고 새로 생겨버림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진단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rebase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이해부족</a:t>
            </a:r>
            <a:endParaRPr lang="en-US" altLang="ko-KR" sz="20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reset –hard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오류로 새로 생긴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들을 삭제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rebase -</a:t>
            </a:r>
            <a:r>
              <a:rPr lang="en-US" altLang="ko-KR" sz="20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HEAD~n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squash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이용해 </a:t>
            </a:r>
            <a:endParaRPr lang="en-US" altLang="ko-KR" sz="20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예전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들을 합치고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push -f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  원격 저장소 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20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정리</a:t>
            </a:r>
            <a:endParaRPr lang="ko-KR" altLang="en-US" sz="20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877" y="5676900"/>
            <a:ext cx="3200569" cy="348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726478" cy="872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14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621663" y="4762501"/>
            <a:ext cx="14536337" cy="83819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sz="24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파이어폭스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브라우저에서 </a:t>
            </a:r>
            <a:r>
              <a:rPr lang="ko-KR" altLang="en-US" sz="24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렌더링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방식이 달라 폰트</a:t>
            </a:r>
            <a:r>
              <a:rPr lang="en-US" altLang="ko-KR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dirty="0" err="1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애플산돌고딕</a:t>
            </a:r>
            <a:r>
              <a:rPr lang="en-US" altLang="ko-KR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깨져 보임 </a:t>
            </a:r>
            <a:endParaRPr lang="en-US" altLang="ko-KR" sz="24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49191"/>
            <a:ext cx="7316247" cy="207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449191"/>
            <a:ext cx="7594041" cy="2064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1645671" y="8635268"/>
            <a:ext cx="14700638" cy="12192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카카오맵으로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위치 받아오는 기능이 실시간으로는 지원되지 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않음</a:t>
            </a:r>
            <a:endParaRPr lang="ko-KR" altLang="en-US" sz="24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00" y="6210300"/>
            <a:ext cx="7290010" cy="201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726478" cy="872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5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391286" y="6356409"/>
            <a:ext cx="12581829" cy="242581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en-US" dirty="0">
              <a:solidFill>
                <a:srgbClr val="846755"/>
              </a:solidFill>
            </a:endParaRPr>
          </a:p>
          <a:p>
            <a:r>
              <a:rPr lang="ko-KR" altLang="en-US" b="1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버튼에 글자 </a:t>
            </a:r>
            <a:r>
              <a:rPr lang="ko-KR" altLang="en-US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입력시</a:t>
            </a:r>
            <a:r>
              <a:rPr lang="ko-KR" altLang="en-US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</a:t>
            </a:r>
            <a:r>
              <a:rPr lang="ko-KR" altLang="en-US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여백간격이 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균일하지 </a:t>
            </a:r>
            <a:r>
              <a:rPr lang="ko-KR" altLang="en-US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못함</a:t>
            </a:r>
            <a:endParaRPr lang="ko-KR" altLang="en-US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진단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폰트 </a:t>
            </a:r>
            <a:r>
              <a:rPr lang="ko-KR" altLang="en-US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자체적으로 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</a:t>
            </a:r>
            <a:r>
              <a:rPr lang="ko-KR" altLang="en-US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여백을 가짐</a:t>
            </a:r>
            <a:endParaRPr lang="en-US" altLang="ko-KR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 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상</a:t>
            </a:r>
            <a:r>
              <a:rPr lang="en-US" altLang="ko-KR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</a:t>
            </a:r>
            <a:r>
              <a:rPr lang="ko-KR" altLang="en-US" dirty="0" err="1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패딩을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다르게 </a:t>
            </a:r>
            <a:r>
              <a:rPr lang="ko-KR" altLang="en-US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/>
            <a:r>
              <a:rPr lang="ko-KR" altLang="en-US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 </a:t>
            </a:r>
            <a:r>
              <a:rPr lang="en-US" altLang="ko-KR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크롬 </a:t>
            </a:r>
            <a:r>
              <a:rPr lang="ko-KR" altLang="en-US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데스크톱 브라우저에선 해결되었으나 다른 </a:t>
            </a:r>
            <a:r>
              <a:rPr lang="ko-KR" altLang="en-US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브라우저나 </a:t>
            </a:r>
            <a:r>
              <a:rPr lang="ko-KR" altLang="en-US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모바일에선</a:t>
            </a:r>
            <a:r>
              <a:rPr lang="ko-KR" altLang="en-US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해결되지 않음</a:t>
            </a:r>
            <a:endParaRPr lang="en-US" altLang="ko-KR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b="1" dirty="0">
              <a:solidFill>
                <a:srgbClr val="846755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11" y="3200400"/>
            <a:ext cx="3733800" cy="234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8710385" y="3543300"/>
            <a:ext cx="0" cy="4191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8710385" y="4519286"/>
            <a:ext cx="0" cy="433714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>
            <a:off x="8710385" y="3752850"/>
            <a:ext cx="2567215" cy="419100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flipV="1">
            <a:off x="8710385" y="4171949"/>
            <a:ext cx="2567215" cy="564195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 flipH="1">
                <a:off x="10896600" y="2712788"/>
                <a:ext cx="2438400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3800" b="1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/>
                        </a:rPr>
                        <m:t>≠</m:t>
                      </m:r>
                    </m:oMath>
                  </m:oMathPara>
                </a14:m>
                <a:endParaRPr lang="ko-KR" altLang="en-US" sz="13800" b="1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ko-KR" altLang="en-US" sz="4000" b="1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간</a:t>
                </a:r>
                <a:r>
                  <a:rPr lang="ko-KR" altLang="en-US" sz="4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격</a:t>
                </a:r>
                <a:r>
                  <a:rPr lang="ko-KR" altLang="en-US" sz="4000" b="1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다름</a:t>
                </a:r>
                <a:endParaRPr lang="ko-KR" altLang="en-US" sz="4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96600" y="2712788"/>
                <a:ext cx="2438400" cy="2831544"/>
              </a:xfrm>
              <a:prstGeom prst="rect">
                <a:avLst/>
              </a:prstGeom>
              <a:blipFill rotWithShape="1">
                <a:blip r:embed="rId7"/>
                <a:stretch>
                  <a:fillRect l="-9000" r="-6750" b="-8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897906" cy="872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sp>
        <p:nvSpPr>
          <p:cNvPr id="8" name="모서리가 둥근 직사각형 7"/>
          <p:cNvSpPr/>
          <p:nvPr/>
        </p:nvSpPr>
        <p:spPr>
          <a:xfrm>
            <a:off x="1746984" y="2688771"/>
            <a:ext cx="6635015" cy="69342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Arial" charset="0"/>
              <a:buChar char="•"/>
            </a:pPr>
            <a:endParaRPr lang="en-US" altLang="ko-KR" sz="2400" dirty="0" smtClean="0">
              <a:solidFill>
                <a:srgbClr val="846755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지도에서 거점 </a:t>
            </a:r>
            <a:r>
              <a:rPr lang="ko-KR" altLang="en-US" sz="2400" dirty="0" err="1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24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카카오지도로 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24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24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결과페이지에 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결과코스 실제 </a:t>
            </a:r>
            <a:r>
              <a:rPr lang="ko-KR" altLang="en-US" sz="24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24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24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 위치 추적 </a:t>
            </a:r>
            <a:r>
              <a:rPr lang="ko-KR" altLang="en-US" sz="24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로직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altLang="ko-KR" sz="24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24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</a:t>
            </a:r>
            <a:r>
              <a:rPr lang="en-US" altLang="ko-KR" sz="24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공유하기 추가</a:t>
            </a:r>
          </a:p>
          <a:p>
            <a:pPr fontAlgn="base"/>
            <a:endParaRPr lang="ko-KR" altLang="en-US" sz="24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샤워장</a:t>
            </a:r>
            <a:r>
              <a:rPr lang="en-US" altLang="ko-KR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화장실 등 편의시설  정보 추가</a:t>
            </a:r>
          </a:p>
          <a:p>
            <a:endParaRPr lang="en-US" altLang="ko-KR" dirty="0">
              <a:solidFill>
                <a:srgbClr val="846755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677400" y="2687682"/>
            <a:ext cx="6751320" cy="6934200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 동작</a:t>
            </a:r>
            <a:endParaRPr lang="en-US" altLang="ko-KR" sz="24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렌더링</a:t>
            </a:r>
            <a:r>
              <a:rPr lang="ko-KR" altLang="en-US" sz="24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최적화</a:t>
            </a:r>
            <a:r>
              <a:rPr lang="en-US" altLang="ko-KR" sz="24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 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호환성</a:t>
            </a:r>
            <a:endParaRPr lang="en-US" altLang="ko-KR" sz="24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DOM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</a:t>
            </a:r>
            <a:endParaRPr lang="en-US" altLang="ko-KR" sz="24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endParaRPr lang="en-US" altLang="ko-KR" sz="2400" dirty="0" smtClean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React</a:t>
            </a:r>
            <a:r>
              <a:rPr lang="ko-KR" altLang="en-US" sz="2400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로의 </a:t>
            </a:r>
            <a:r>
              <a:rPr lang="ko-KR" altLang="en-US" sz="2400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 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392680" y="2857500"/>
            <a:ext cx="5029200" cy="124562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3200" b="1" dirty="0" err="1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  <a:r>
              <a:rPr lang="en-US" altLang="ko-KR" sz="3200" b="1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추가할 </a:t>
            </a:r>
            <a:r>
              <a:rPr lang="ko-KR" altLang="en-US" sz="32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</a:t>
            </a:r>
            <a:r>
              <a:rPr lang="ko-KR" altLang="en-US" sz="3200" b="1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ko-KR" altLang="en-US" sz="32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b="1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29775" y="2821488"/>
            <a:ext cx="5029200" cy="1245629"/>
          </a:xfrm>
          <a:prstGeom prst="roundRect">
            <a:avLst/>
          </a:prstGeom>
          <a:solidFill>
            <a:srgbClr val="FCECD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학습할 부</a:t>
            </a:r>
            <a:r>
              <a:rPr lang="ko-KR" altLang="en-US" sz="3200" b="1" dirty="0">
                <a:solidFill>
                  <a:srgbClr val="846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endParaRPr lang="en-US" altLang="ko-KR" sz="3200" b="1" dirty="0">
              <a:solidFill>
                <a:srgbClr val="846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11793" y="3886477"/>
            <a:ext cx="3834540" cy="5850743"/>
            <a:chOff x="10811793" y="3886477"/>
            <a:chExt cx="3834540" cy="5850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1793" y="3886477"/>
              <a:ext cx="3834540" cy="58507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60618" y="3203513"/>
            <a:ext cx="3890662" cy="6093316"/>
            <a:chOff x="13960618" y="3203513"/>
            <a:chExt cx="3890662" cy="60933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60618" y="3203513"/>
              <a:ext cx="3890662" cy="60933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741" y="794026"/>
            <a:ext cx="4210933" cy="1657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284" y="825631"/>
            <a:ext cx="897906" cy="8816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34488" y="3258725"/>
            <a:ext cx="8528396" cy="2574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17907" cy="5466437"/>
            <a:chOff x="-32193" y="0"/>
            <a:chExt cx="18317907" cy="546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317907" cy="546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3813" y="1109861"/>
            <a:ext cx="3399386" cy="2113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40751"/>
            <a:ext cx="5217201" cy="304516"/>
            <a:chOff x="-553186" y="940751"/>
            <a:chExt cx="5770387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3186" y="940751"/>
              <a:ext cx="5770387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3608" y="6242027"/>
            <a:ext cx="5877711" cy="24376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81987" y="9344694"/>
            <a:ext cx="15303727" cy="476640"/>
            <a:chOff x="2981987" y="9344694"/>
            <a:chExt cx="15303727" cy="4766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1987" y="9344694"/>
              <a:ext cx="15303727" cy="4766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75999" y="6242027"/>
            <a:ext cx="5894282" cy="2921082"/>
          </a:xfrm>
          <a:prstGeom prst="rect">
            <a:avLst/>
          </a:prstGeom>
        </p:spPr>
      </p:pic>
      <p:pic>
        <p:nvPicPr>
          <p:cNvPr id="13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4458" y="3968056"/>
            <a:ext cx="4894557" cy="9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6231" y="0"/>
            <a:ext cx="10460449" cy="10299484"/>
            <a:chOff x="7986231" y="-243776"/>
            <a:chExt cx="10460449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6231" y="-243776"/>
              <a:ext cx="10460449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0515" y="4853106"/>
            <a:ext cx="5401634" cy="8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0"/>
            <a:ext cx="862982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8604" y="6161687"/>
            <a:ext cx="5401424" cy="8381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8604" y="7467756"/>
            <a:ext cx="4856729" cy="9524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4277" y="3131934"/>
            <a:ext cx="5283005" cy="1257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1308" y="1"/>
            <a:ext cx="10258176" cy="10285714"/>
            <a:chOff x="8041308" y="-257545"/>
            <a:chExt cx="10258176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1308" y="-257545"/>
              <a:ext cx="10258176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20" y="4586639"/>
            <a:ext cx="5382377" cy="12290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420" y="6269819"/>
            <a:ext cx="5393948" cy="9524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277" y="3131934"/>
            <a:ext cx="5623510" cy="8476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2420" y="7619221"/>
            <a:ext cx="5451167" cy="838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62306" y="-1"/>
            <a:ext cx="10437177" cy="10285715"/>
            <a:chOff x="7862306" y="-257545"/>
            <a:chExt cx="10437177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2306" y="-257545"/>
              <a:ext cx="10437177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0515" y="5761880"/>
            <a:ext cx="3711663" cy="4567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19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515" y="6732623"/>
            <a:ext cx="3701929" cy="447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515" y="4763604"/>
            <a:ext cx="4517386" cy="4567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515" y="3290282"/>
            <a:ext cx="5646901" cy="866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79690" y="-1"/>
            <a:ext cx="10519793" cy="10285715"/>
            <a:chOff x="7779690" y="-257545"/>
            <a:chExt cx="10519793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9690" y="-257545"/>
              <a:ext cx="10519793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0515" y="5761877"/>
            <a:ext cx="3433425" cy="4472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62983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515" y="6732620"/>
            <a:ext cx="3164701" cy="456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515" y="4763601"/>
            <a:ext cx="5045082" cy="447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515" y="3276515"/>
            <a:ext cx="4769377" cy="952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20315"/>
            <a:ext cx="18285715" cy="7971370"/>
            <a:chOff x="-347920" y="2720315"/>
            <a:chExt cx="18633635" cy="797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7920" y="2720315"/>
              <a:ext cx="18633635" cy="797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68883" y="3760018"/>
            <a:ext cx="3796831" cy="5561171"/>
            <a:chOff x="13768883" y="3760018"/>
            <a:chExt cx="3796831" cy="55611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8883" y="3760018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2771" y="3760018"/>
            <a:ext cx="3796831" cy="5561171"/>
            <a:chOff x="9392771" y="3760018"/>
            <a:chExt cx="3796831" cy="55611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2771" y="3760018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31703" y="3760018"/>
            <a:ext cx="3796831" cy="5561171"/>
            <a:chOff x="5031703" y="3760018"/>
            <a:chExt cx="3796831" cy="5561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703" y="3760018"/>
              <a:ext cx="3796831" cy="55611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41" y="794026"/>
            <a:ext cx="4210933" cy="16287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1"/>
            <a:ext cx="1034411" cy="8816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892" y="3760018"/>
            <a:ext cx="3796831" cy="5561171"/>
            <a:chOff x="652892" y="3760018"/>
            <a:chExt cx="3796831" cy="55611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892" y="3760018"/>
              <a:ext cx="3796831" cy="55611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9944" y="4895061"/>
            <a:ext cx="2022728" cy="2971035"/>
            <a:chOff x="1539944" y="4895061"/>
            <a:chExt cx="2022728" cy="29710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9944" y="4895061"/>
              <a:ext cx="2022728" cy="297103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4509" y="8228892"/>
            <a:ext cx="2955722" cy="42057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1909" y="3988318"/>
            <a:ext cx="849193" cy="5764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55974" y="5124940"/>
            <a:ext cx="2548290" cy="2511276"/>
            <a:chOff x="5655974" y="5124940"/>
            <a:chExt cx="2548290" cy="25112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5974" y="5124940"/>
              <a:ext cx="2548290" cy="2511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10392" y="4895061"/>
            <a:ext cx="1961590" cy="2874806"/>
            <a:chOff x="10310392" y="4895061"/>
            <a:chExt cx="1961590" cy="28748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10392" y="4895061"/>
              <a:ext cx="1961590" cy="28748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65348" y="5253499"/>
            <a:ext cx="2603901" cy="2157929"/>
            <a:chOff x="14365348" y="5253499"/>
            <a:chExt cx="2603901" cy="21579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65348" y="5253499"/>
              <a:ext cx="2603901" cy="215792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0723" y="3974551"/>
            <a:ext cx="878678" cy="57645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61752" y="3988313"/>
            <a:ext cx="879526" cy="57645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137942" y="3988313"/>
            <a:ext cx="881897" cy="57645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83320" y="8228892"/>
            <a:ext cx="3154075" cy="48634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44388" y="8283969"/>
            <a:ext cx="3494179" cy="41186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20500" y="8160045"/>
            <a:ext cx="3368389" cy="411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6565133" cy="16382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43935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2420" y="2503430"/>
            <a:ext cx="3024977" cy="838139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036443"/>
              </p:ext>
            </p:extLst>
          </p:nvPr>
        </p:nvGraphicFramePr>
        <p:xfrm>
          <a:off x="-9" y="3695699"/>
          <a:ext cx="18288007" cy="6591300"/>
        </p:xfrm>
        <a:graphic>
          <a:graphicData uri="http://schemas.openxmlformats.org/drawingml/2006/table">
            <a:tbl>
              <a:tblPr/>
              <a:tblGrid>
                <a:gridCol w="1691359"/>
                <a:gridCol w="367686"/>
                <a:gridCol w="367686"/>
                <a:gridCol w="367686"/>
                <a:gridCol w="367686"/>
                <a:gridCol w="418464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  <a:gridCol w="367686"/>
              </a:tblGrid>
              <a:tr h="477151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r>
                        <a:rPr lang="en-US" altLang="ko-K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4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1W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2W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3W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4W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5W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６Ｗ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７Ｗ</a:t>
                      </a:r>
                      <a:endParaRPr lang="en-US" sz="1600" b="1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0745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4/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5/1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８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21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endParaRPr lang="en-US" altLang="ko-KR" sz="14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스토리보드</a:t>
                      </a:r>
                      <a:endParaRPr lang="en-US" altLang="ko-KR" sz="14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개발</a:t>
                      </a:r>
                      <a:endParaRPr lang="en-US" altLang="ko-KR" sz="16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dirty="0" smtClean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		</a:t>
                      </a:r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개발</a:t>
                      </a:r>
                      <a:endParaRPr lang="en-US" altLang="ko-KR" sz="1600" b="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반응형</a:t>
                      </a:r>
                      <a:r>
                        <a:rPr lang="ko-KR" altLang="en-US" sz="12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웹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리팩토링</a:t>
                      </a:r>
                      <a:endParaRPr lang="en-US" altLang="ko-KR" sz="14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버그 수정 및 보완</a:t>
                      </a:r>
                      <a:endParaRPr lang="en-US" sz="14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개발</a:t>
                      </a:r>
                      <a:endParaRPr lang="en-US" altLang="ko-KR" sz="16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버그 수정 및 보완</a:t>
                      </a:r>
                      <a:endParaRPr lang="en-US" sz="12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 </a:t>
                      </a: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9935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정리</a:t>
                      </a:r>
                      <a:endParaRPr lang="en-US" altLang="ko-KR" sz="14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 준비</a:t>
                      </a:r>
                      <a:endParaRPr lang="en-US" sz="14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83" marR="79283" marT="39642" marB="39642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9283" marR="79283" marT="39642" marB="39642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1" y="794026"/>
            <a:ext cx="5925361" cy="1619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84" y="825631"/>
            <a:ext cx="1007411" cy="881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8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9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9832" y="6503646"/>
            <a:ext cx="467863" cy="2451558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545776"/>
            <a:ext cx="5715000" cy="331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573" y="2545777"/>
            <a:ext cx="5708049" cy="331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7" y="6543676"/>
            <a:ext cx="5396523" cy="322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89" y="6534928"/>
            <a:ext cx="5322353" cy="323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002" y="6543674"/>
            <a:ext cx="5146096" cy="322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>
            <a:stCxn id="10" idx="3"/>
            <a:endCxn id="11" idx="1"/>
          </p:cNvCxnSpPr>
          <p:nvPr/>
        </p:nvCxnSpPr>
        <p:spPr>
          <a:xfrm>
            <a:off x="8382001" y="4202562"/>
            <a:ext cx="847572" cy="0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3"/>
            <a:endCxn id="13" idx="1"/>
          </p:cNvCxnSpPr>
          <p:nvPr/>
        </p:nvCxnSpPr>
        <p:spPr>
          <a:xfrm flipV="1">
            <a:off x="5867400" y="8151194"/>
            <a:ext cx="648789" cy="4374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2003918" y="8191500"/>
            <a:ext cx="534083" cy="201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1" idx="2"/>
            <a:endCxn id="12" idx="0"/>
          </p:cNvCxnSpPr>
          <p:nvPr/>
        </p:nvCxnSpPr>
        <p:spPr>
          <a:xfrm rot="5400000">
            <a:off x="7284205" y="1744282"/>
            <a:ext cx="684329" cy="8914459"/>
          </a:xfrm>
          <a:prstGeom prst="bentConnector3">
            <a:avLst/>
          </a:prstGeom>
          <a:ln w="3810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365</Words>
  <Application>Microsoft Office PowerPoint</Application>
  <PresentationFormat>사용자 지정</PresentationFormat>
  <Paragraphs>277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10</cp:revision>
  <dcterms:created xsi:type="dcterms:W3CDTF">2022-05-24T16:51:32Z</dcterms:created>
  <dcterms:modified xsi:type="dcterms:W3CDTF">2022-05-25T02:08:36Z</dcterms:modified>
</cp:coreProperties>
</file>